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3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5CD"/>
    <a:srgbClr val="4A9094"/>
    <a:srgbClr val="E4E4E4"/>
    <a:srgbClr val="52A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3D525-376F-3841-1A85-CBB6AD49C0C0}" v="60" dt="2024-12-11T19:24:47.059"/>
    <p1510:client id="{9512171B-F4E4-6441-064B-D602B1461840}" v="3" dt="2024-12-11T20:46:29.804"/>
    <p1510:client id="{ADFA5574-AB9E-451D-4EE0-BDAAF5268AB9}" v="11" dt="2024-12-11T17:47:21.817"/>
    <p1510:client id="{CC85DA1B-42DF-8B17-6A72-9369CEFFE069}" v="94" dt="2024-12-11T14:15:24.125"/>
    <p1510:client id="{EFA2C9F3-D008-4540-97EF-FF60D65065D6}" v="139" dt="2024-12-11T20:30:35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6EBA0-BA41-4FD9-BA6B-2D84484BCA2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6F7EF-7729-4790-91C7-81FE7751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6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Predicts stroke based on the machine </a:t>
            </a:r>
            <a:r>
              <a:rPr lang="en-US"/>
              <a:t>learning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F7EF-7729-4790-91C7-81FE77511C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60B2-C846-D4C6-3EBC-F0694F3B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2228-D637-368E-5DB7-A9647DCBB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D6FF0-364E-753A-3B8F-534C0599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92855-E40F-3946-50F1-EA44C10F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8DE1-5715-89ED-2C54-DF44B88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9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A5CB-0DCB-E348-4F84-ECCF02B3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4FFD4-915C-B3A4-CBFC-E05EBEBE5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650DD-45D0-AA36-F74F-E31522EE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55A8-6D7C-4AB4-0BCE-5EC45FB2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D8134-0F59-3ACB-0CE1-507F9FDA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78FC1-D7F1-AFF2-7BFD-17A1E53EE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7873B-08B8-516E-0FD9-5E31052DF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39AB-59FB-F6C6-446E-D2EA8252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1AD00-223F-CABC-7FC9-FA488DE5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4A17B-1A47-9EFD-2ABC-797612C3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464C-A119-9FBA-1720-2970E34E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B2EDD-356A-AF8B-990F-8AF1F7A89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08F6-CCCA-CBDA-DF1F-29CDD90B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738C3-3CDD-6372-EB5B-7738C82B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2E3E1-D2E3-5D7E-951E-4EB91A0E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A37-3E71-803F-D269-A584DF88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007E-8EF3-742A-1860-E06BCCED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CD36-6D74-1B8A-C4BB-BABB072C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1EE1C-D7BC-F0A5-0114-EDB3645D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DBAE2-BEE3-738E-0A5F-E85CE991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49DD-A393-83EC-3C9A-344F3827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66623-EFCE-4AF9-9CC1-3FB3CF6D6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F275F-5570-62BE-18EB-736CAF42D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299AD-3C89-9935-439C-15859E4B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6A6E4-493A-1B1F-9746-6826C63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2C4B3-668C-F012-A397-19627FDA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1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A3D2-FC6A-4A88-6137-19B689C1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55243-85A6-B323-A767-445B4546F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238BE-B1D5-77D9-BFA2-2BA71F61A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87272-6865-95BA-5055-8CFACA2D4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A6D4A-2D3B-5E51-CB38-CA14EB1B4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BC747-675B-5E70-72FB-C84F9ED5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6E4DC-D048-F1C7-3DA2-B301A42B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71AB0-FB84-16E8-6169-ABDE265D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F25A-7613-B025-C92C-825A59B6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CD8DC-043A-0CC1-557F-78CD33A0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3FF6A-73B5-D5AC-CCFC-93762285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4DFFB-034D-9EEB-A008-8A362758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863E-4B09-0F99-BAC6-E4C5193F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4A932-3D67-3F11-2881-86D91DCE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FCFC5-47C1-D456-B41D-2EDDF0F4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5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7A8D-A562-EF8F-761E-15C406B9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088BF-343E-D3AE-C678-99876A939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92372-711F-692F-363A-4660ADB72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C22DB-469C-8887-3E57-C60501F4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A4A40-592E-28EB-6E2C-CC543796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C76D2-C032-7B71-4881-39D44AC7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F59A-03F2-FB81-9F00-2B7B8929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C834E-0514-131A-53A2-479E0C228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51421-A39B-65F6-211D-769B735A1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D320D-BA5A-F657-FE01-CB386069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52B1A-DB39-E92F-E189-A5C5AC72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07FC-B125-6ADB-72C6-D70617FD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5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B7B7F-9D0A-B542-CE26-E14AEF65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432D-1F95-CCBF-DA60-ECBAC3274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2042-F127-ACA1-8093-82EEDE16C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220B9F-1332-4906-AF31-9DE1F285805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5F54-D0EB-8178-58E9-F0CCA3C4E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19F3B-484E-531C-998E-D1961D67D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78D2A3-F261-42A2-8EE1-F601A92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 holding heart">
            <a:extLst>
              <a:ext uri="{FF2B5EF4-FFF2-40B4-BE49-F238E27FC236}">
                <a16:creationId xmlns:a16="http://schemas.microsoft.com/office/drawing/2014/main" id="{C1D8FB67-F806-B4E2-6D88-570723A5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DED2D-E608-8A9A-F9BC-D60998D13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4107426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Digihealth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DF187-D064-CA06-128B-97D4E31EC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 22: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Abigail Asamoah,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Savio Jose,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Tanaka Tembo,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Dulan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Gunuwardena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8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FA481E-A066-4813-EAC0-03E765105235}"/>
              </a:ext>
            </a:extLst>
          </p:cNvPr>
          <p:cNvSpPr/>
          <p:nvPr/>
        </p:nvSpPr>
        <p:spPr>
          <a:xfrm>
            <a:off x="0" y="1364236"/>
            <a:ext cx="12192000" cy="862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09DD2-D7D3-A563-CCBD-3552A20F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8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/>
                <a:cs typeface="Arial"/>
              </a:rPr>
              <a:t>Project Overview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FD24E-0DA3-C622-DEC5-7A0217C1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90" y="2466923"/>
            <a:ext cx="4279847" cy="2420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Healthcare is becoming increasingly complex and fragmented, with patients with high likelihoods of stroke are often struggling to manage their health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Among those aged under 65, two-fifths of deaths from stroke are linked to smoking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latin typeface="Arial"/>
                <a:cs typeface="Arial"/>
              </a:rPr>
              <a:t>For every 10 people who die of stroke, 4 could have been saved if their blood pressure had been regulated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BF76BF-BB88-5FA3-9255-489187E7FB8F}"/>
              </a:ext>
            </a:extLst>
          </p:cNvPr>
          <p:cNvSpPr txBox="1">
            <a:spLocks/>
          </p:cNvSpPr>
          <p:nvPr/>
        </p:nvSpPr>
        <p:spPr>
          <a:xfrm>
            <a:off x="7543800" y="3444462"/>
            <a:ext cx="3810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disconnection can lead to missed opportunities for timely care all of which can hinder optimal health outcomes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B1CB9D-9471-A8D1-6C45-4834E5A5A25D}"/>
              </a:ext>
            </a:extLst>
          </p:cNvPr>
          <p:cNvSpPr txBox="1">
            <a:spLocks/>
          </p:cNvSpPr>
          <p:nvPr/>
        </p:nvSpPr>
        <p:spPr>
          <a:xfrm>
            <a:off x="7568535" y="4620995"/>
            <a:ext cx="3892405" cy="3040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app integrates all aspects of healthcare into one platform - offering real-time access to appointments, health data, insights for doctors and management, &amp; patient support</a:t>
            </a:r>
          </a:p>
        </p:txBody>
      </p:sp>
      <p:pic>
        <p:nvPicPr>
          <p:cNvPr id="7" name="Graphic 6" descr="New with solid fill">
            <a:extLst>
              <a:ext uri="{FF2B5EF4-FFF2-40B4-BE49-F238E27FC236}">
                <a16:creationId xmlns:a16="http://schemas.microsoft.com/office/drawing/2014/main" id="{0D4FA98E-ABD1-DAFB-4AFB-C39871EF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2150" y="3413538"/>
            <a:ext cx="801650" cy="801650"/>
          </a:xfrm>
          <a:prstGeom prst="rect">
            <a:avLst/>
          </a:prstGeom>
        </p:spPr>
      </p:pic>
      <p:pic>
        <p:nvPicPr>
          <p:cNvPr id="9" name="Graphic 8" descr="Wilting Pot Plant with solid fill">
            <a:extLst>
              <a:ext uri="{FF2B5EF4-FFF2-40B4-BE49-F238E27FC236}">
                <a16:creationId xmlns:a16="http://schemas.microsoft.com/office/drawing/2014/main" id="{DE5C4834-12F6-490E-BDC9-E300225CC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2755" y="4757984"/>
            <a:ext cx="735780" cy="735780"/>
          </a:xfrm>
          <a:prstGeom prst="rect">
            <a:avLst/>
          </a:prstGeom>
        </p:spPr>
      </p:pic>
      <p:pic>
        <p:nvPicPr>
          <p:cNvPr id="11" name="Graphic 10" descr="Heart with pulse with solid fill">
            <a:extLst>
              <a:ext uri="{FF2B5EF4-FFF2-40B4-BE49-F238E27FC236}">
                <a16:creationId xmlns:a16="http://schemas.microsoft.com/office/drawing/2014/main" id="{A037439D-FDA8-C47F-6A84-436EF3F11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735" y="3065760"/>
            <a:ext cx="884416" cy="8844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C7A41A-120F-C9F0-E79B-9FF9520C850A}"/>
              </a:ext>
            </a:extLst>
          </p:cNvPr>
          <p:cNvSpPr txBox="1">
            <a:spLocks/>
          </p:cNvSpPr>
          <p:nvPr/>
        </p:nvSpPr>
        <p:spPr>
          <a:xfrm>
            <a:off x="1877962" y="1498834"/>
            <a:ext cx="9642824" cy="735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/>
                <a:ea typeface="+mn-lt"/>
                <a:cs typeface="+mn-lt"/>
              </a:rPr>
              <a:t>In the United States, about 17.5% of deaths from cardiovascular disease in 2022 were due to stroke. This means that about 1 in 6 deaths were caused by stroke.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4" name="Graphic 13" descr="Group with solid fill">
            <a:extLst>
              <a:ext uri="{FF2B5EF4-FFF2-40B4-BE49-F238E27FC236}">
                <a16:creationId xmlns:a16="http://schemas.microsoft.com/office/drawing/2014/main" id="{7171740A-79E6-1DA2-14DC-37351E221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9326" y="1371222"/>
            <a:ext cx="801650" cy="8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0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23B2DDC-7BE2-E913-DF28-CEE5B82C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Design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37055-1B86-A9C1-72A9-8AF752C2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883920"/>
            <a:ext cx="5536001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74F27-D06A-57A5-1256-FBCAD090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sz="36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Challenges in Creating Sample Data</a:t>
            </a:r>
            <a:endParaRPr lang="en-Z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2AE3-F952-AF97-AB97-B8CA25D6B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4" y="2402123"/>
            <a:ext cx="4972665" cy="363488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Several challenges were faced during this data management process, and this includes </a:t>
            </a:r>
            <a:endParaRPr lang="en-GB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Consistency: Ensuring valid foreign key relationships between tables (e.g., assigning valid </a:t>
            </a:r>
            <a:r>
              <a:rPr lang="en-GB" sz="16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patient_id</a:t>
            </a:r>
            <a:r>
              <a:rPr lang="en-GB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 in multiple tables) was challenging and mistakes in the relationships will result in integrity errors during testing.</a:t>
            </a:r>
          </a:p>
          <a:p>
            <a:pPr rtl="0" fontAlgn="base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Reality of the data: Creating realistic sample data for attributes like BMI and glucose levels need a research into plausible ranges and categories to ensure meaningful tests are done</a:t>
            </a:r>
          </a:p>
          <a:p>
            <a:endParaRPr lang="en-ZA" sz="17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1D41293D-AEFC-ED28-7597-B9ABE00B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54" r="4373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832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1FE2942-21F7-6E2E-BEE4-E6E543FC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734506-B61E-0220-6D89-DB393F3B2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Evaluate prediction model to include required predictors (age).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 user specific privileges for accessing application.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UI and DB Design restructuring.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Feedback from users ( patients and doctors).</a:t>
            </a:r>
          </a:p>
          <a:p>
            <a:endParaRPr lang="en-US" sz="2000" dirty="0"/>
          </a:p>
        </p:txBody>
      </p:sp>
      <p:pic>
        <p:nvPicPr>
          <p:cNvPr id="14" name="Picture 13" descr="Domino effect white cutouts and one blue cutout">
            <a:extLst>
              <a:ext uri="{FF2B5EF4-FFF2-40B4-BE49-F238E27FC236}">
                <a16:creationId xmlns:a16="http://schemas.microsoft.com/office/drawing/2014/main" id="{D4629949-E3F9-EE0E-D905-F196ADE4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57" r="280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887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90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865A-35CA-9D2D-2C77-54BCE4C0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2" y="1496864"/>
            <a:ext cx="5526780" cy="335158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Shiny App Demo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walk through on app</a:t>
            </a: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5" name="Picture 4" descr="Student seated at table presenting on a tablet to two other students">
            <a:extLst>
              <a:ext uri="{FF2B5EF4-FFF2-40B4-BE49-F238E27FC236}">
                <a16:creationId xmlns:a16="http://schemas.microsoft.com/office/drawing/2014/main" id="{1410A40E-056D-1209-E157-11A3A459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r="23040"/>
          <a:stretch/>
        </p:blipFill>
        <p:spPr>
          <a:xfrm>
            <a:off x="1284768" y="1190845"/>
            <a:ext cx="4242391" cy="42423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410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296</Words>
  <Application>Microsoft Office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Digihealth</vt:lpstr>
      <vt:lpstr>Project Overview</vt:lpstr>
      <vt:lpstr>Database Design</vt:lpstr>
      <vt:lpstr>Challenges in Creating Sample Data</vt:lpstr>
      <vt:lpstr>Future Work</vt:lpstr>
      <vt:lpstr>Shiny App Demo walk through on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Jose, Savio Abraham</dc:creator>
  <cp:lastModifiedBy>Tanaka Tembo</cp:lastModifiedBy>
  <cp:revision>12</cp:revision>
  <dcterms:created xsi:type="dcterms:W3CDTF">2024-12-10T20:04:47Z</dcterms:created>
  <dcterms:modified xsi:type="dcterms:W3CDTF">2024-12-13T19:29:30Z</dcterms:modified>
</cp:coreProperties>
</file>